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5a1e5cd2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5a1e5cd2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5a1e5cd2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5a1e5cd2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5a1e5cd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c5a1e5cd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5a1e5cd2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5a1e5cd2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5a1e5cd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c5a1e5cd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5a1e5cd2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5a1e5cd2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a06d0e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a06d0e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5a1e5cd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5a1e5cd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5a1e5cd2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5a1e5cd2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5a1e5cd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5a1e5cd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5a1e5cd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5a1e5cd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5a1e5cd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5a1e5cd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5a1e5cd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c5a1e5cd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b989014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b989014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5a1e5cd2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5a1e5cd2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16 - Jabba			(Nishi Waters Watcher)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375" y="152400"/>
            <a:ext cx="28225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90375" y="275975"/>
            <a:ext cx="485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Ostaram Dashkev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0975" y="909900"/>
            <a:ext cx="52410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Governor of Basinhold.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700" y="152400"/>
            <a:ext cx="352305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481371" y="275975"/>
            <a:ext cx="473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Balifra Torevir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Dwarf 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100975" y="909900"/>
            <a:ext cx="5119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Magical Imbuer and Manipulator </a:t>
            </a:r>
            <a:r>
              <a:rPr lang="en" sz="1800">
                <a:solidFill>
                  <a:srgbClr val="FFFFFF"/>
                </a:solidFill>
              </a:rPr>
              <a:t>of the Adore Ore.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250" y="152400"/>
            <a:ext cx="313121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497441" y="275975"/>
            <a:ext cx="4939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Thervan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Hanali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100975" y="909900"/>
            <a:ext cx="5336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Owner of the Sweet Pond Magical Market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775" y="152400"/>
            <a:ext cx="30096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51136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Tanzim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Hanali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 (More Drow)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00975" y="9099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Son of the Owner of the Sweet Pond Magical Market.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025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465294" y="275975"/>
            <a:ext cx="45393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Chand Avhoste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100975" y="909900"/>
            <a:ext cx="49035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Bishop of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Basinhold’s Church of Talos.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425" y="152400"/>
            <a:ext cx="35405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481371" y="275975"/>
            <a:ext cx="473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Soveliss Pashar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 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100975" y="909900"/>
            <a:ext cx="5119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Water and Air Patriarch of the Basinhold’s Church of Talos.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6576" l="0" r="0" t="0"/>
          <a:stretch/>
        </p:blipFill>
        <p:spPr>
          <a:xfrm>
            <a:off x="5503250" y="311463"/>
            <a:ext cx="3429500" cy="452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81371" y="275975"/>
            <a:ext cx="473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Gennifer Caedonel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100975" y="909900"/>
            <a:ext cx="5119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Fire and Earth Patriarch of the Basinhold’s Church of Talos.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481374" y="275975"/>
            <a:ext cx="3663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Jabba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Tortle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100975" y="909900"/>
            <a:ext cx="43014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watcher of </a:t>
            </a:r>
            <a:r>
              <a:rPr lang="en" sz="1800">
                <a:solidFill>
                  <a:schemeClr val="dk1"/>
                </a:solidFill>
              </a:rPr>
              <a:t>the</a:t>
            </a:r>
            <a:r>
              <a:rPr lang="en" sz="1800">
                <a:solidFill>
                  <a:schemeClr val="dk1"/>
                </a:solidFill>
              </a:rPr>
              <a:t> Nishi Waters, member of </a:t>
            </a:r>
            <a:r>
              <a:rPr lang="en" sz="1800">
                <a:solidFill>
                  <a:schemeClr val="dk1"/>
                </a:solidFill>
              </a:rPr>
              <a:t>the</a:t>
            </a:r>
            <a:r>
              <a:rPr lang="en" sz="1800">
                <a:solidFill>
                  <a:schemeClr val="dk1"/>
                </a:solidFill>
              </a:rPr>
              <a:t> Basinhold </a:t>
            </a:r>
            <a:r>
              <a:rPr lang="en" sz="1800">
                <a:solidFill>
                  <a:schemeClr val="dk1"/>
                </a:solidFill>
              </a:rPr>
              <a:t>government.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52852" l="16635" r="10404" t="2639"/>
          <a:stretch/>
        </p:blipFill>
        <p:spPr>
          <a:xfrm>
            <a:off x="4571994" y="692000"/>
            <a:ext cx="4206457" cy="33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275" y="152400"/>
            <a:ext cx="430106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Akna Firahel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Head Guard </a:t>
            </a:r>
            <a:r>
              <a:rPr lang="en" sz="1800">
                <a:solidFill>
                  <a:srgbClr val="FFFFFF"/>
                </a:solidFill>
              </a:rPr>
              <a:t>of the Basinhold Prison.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2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Colin Tallstag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Lawmaker</a:t>
            </a:r>
            <a:r>
              <a:rPr lang="en" sz="1800">
                <a:solidFill>
                  <a:srgbClr val="FFFFFF"/>
                </a:solidFill>
              </a:rPr>
              <a:t> of Basinhold.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3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92439" y="275975"/>
            <a:ext cx="3631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Lenett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Laumee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00975" y="909900"/>
            <a:ext cx="3922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Barkeeper </a:t>
            </a:r>
            <a:r>
              <a:rPr lang="en" sz="1800">
                <a:solidFill>
                  <a:srgbClr val="FFFFFF"/>
                </a:solidFill>
              </a:rPr>
              <a:t>of the Eager Seals Drinking Hall.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600" y="152400"/>
            <a:ext cx="580644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500667" y="275975"/>
            <a:ext cx="4980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Ilikan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Laumee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Half-Minotaur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00975" y="909900"/>
            <a:ext cx="5379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Chef </a:t>
            </a:r>
            <a:r>
              <a:rPr lang="en" sz="1800">
                <a:solidFill>
                  <a:srgbClr val="FFFFFF"/>
                </a:solidFill>
              </a:rPr>
              <a:t>of the Eager Seals Drinking Hall.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000" y="152400"/>
            <a:ext cx="27501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500667" y="275975"/>
            <a:ext cx="4980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Thalaman Laboda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00975" y="909900"/>
            <a:ext cx="5379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Dealer </a:t>
            </a:r>
            <a:r>
              <a:rPr lang="en" sz="1800">
                <a:solidFill>
                  <a:srgbClr val="FFFFFF"/>
                </a:solidFill>
              </a:rPr>
              <a:t>of the Eager Seals Drinking Hall.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475" y="152400"/>
            <a:ext cx="360559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467446" y="275975"/>
            <a:ext cx="4566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Reddlepop Pilwicken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Gnome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00975" y="909900"/>
            <a:ext cx="4932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Head Chef </a:t>
            </a:r>
            <a:r>
              <a:rPr lang="en" sz="1800">
                <a:solidFill>
                  <a:srgbClr val="FFFFFF"/>
                </a:solidFill>
              </a:rPr>
              <a:t>of the Wild Grove </a:t>
            </a:r>
            <a:r>
              <a:rPr lang="en" sz="1800">
                <a:solidFill>
                  <a:srgbClr val="FFFFFF"/>
                </a:solidFill>
              </a:rPr>
              <a:t>Restaurant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467446" y="275975"/>
            <a:ext cx="4566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Pradir Nalambar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00975" y="909900"/>
            <a:ext cx="4932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Owner</a:t>
            </a:r>
            <a:r>
              <a:rPr lang="en" sz="1800">
                <a:solidFill>
                  <a:srgbClr val="FFFFFF"/>
                </a:solidFill>
              </a:rPr>
              <a:t> of the </a:t>
            </a:r>
            <a:r>
              <a:rPr lang="en" sz="1800">
                <a:solidFill>
                  <a:srgbClr val="FFFFFF"/>
                </a:solidFill>
              </a:rPr>
              <a:t>Private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Traveler</a:t>
            </a:r>
            <a:r>
              <a:rPr lang="en" sz="1800">
                <a:solidFill>
                  <a:srgbClr val="FFFFFF"/>
                </a:solidFill>
              </a:rPr>
              <a:t> Inn.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846" y="152400"/>
            <a:ext cx="35578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45160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419231" y="275975"/>
            <a:ext cx="39654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Kuori Kalagiano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Goliath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100975" y="909900"/>
            <a:ext cx="42834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Blacksmith</a:t>
            </a:r>
            <a:r>
              <a:rPr lang="en" sz="1800">
                <a:solidFill>
                  <a:srgbClr val="FFFFFF"/>
                </a:solidFill>
              </a:rPr>
              <a:t> of the Adore Ore.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